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Փ</a:t>
            </a:r>
            <a:r>
              <a:rPr lang="en-US" dirty="0" err="1" smtClean="0"/>
              <a:t>աստ</a:t>
            </a:r>
            <a:r>
              <a:rPr lang="ru-RU" smtClean="0"/>
              <a:t>եր</a:t>
            </a:r>
            <a:r>
              <a:rPr lang="en-US" smtClean="0"/>
              <a:t> </a:t>
            </a:r>
            <a:r>
              <a:rPr lang="en-US" dirty="0" err="1" smtClean="0"/>
              <a:t>եզի</a:t>
            </a:r>
            <a:r>
              <a:rPr lang="en-US" dirty="0" smtClean="0"/>
              <a:t> </a:t>
            </a:r>
            <a:r>
              <a:rPr lang="en-US" dirty="0" err="1" smtClean="0"/>
              <a:t>մասին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y-AM" b="1" dirty="0"/>
              <a:t>Եզ</a:t>
            </a:r>
            <a:r>
              <a:rPr lang="hy-AM" dirty="0"/>
              <a:t>, տավարի, երկու տարեկանից մեծ, ամորձատված արու։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05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Օգտագործվում է որպես բանող և մսատու կենդանի։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410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Ամորձատում են սովորաբար տոհմային արժեք չունեցող ցլիկներին։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433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Հայկական մատենագիտական շատ աղբյուրներում «Եզ» տերմինը օգտագործվում է նաև որպես տավարի հոմանիշ։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484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Մինչև գյուղատնտեսության մեքենայացումը եզ աշխատեցնում էին երկրագործության մեջ՝ վարելու, կալսելու, բեռներ տեղափոխելու նպատակով (օրինակ, միջնադարյան Հայաստանում վեցկին՝ երկաթե ծանր գութանին, լծում էին երեք զույգ եզ)։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328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 smtClean="0"/>
              <a:t>Հեթանոս հայերի համար եզը պաշտամունքի առարկա էր։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641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Եզի պաշտամունքը պահպանվել է նաև քրիստոնեության շրջանում, քրիստոնյա հայերը համբարձման տոնին եզը զարդարում էին ծաղիկներով, շրջևցնում և ապա մատաղ անում։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6020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111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Փաստեր եզի մասին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փաստ եզի մասին</dc:title>
  <dc:creator>User</dc:creator>
  <cp:lastModifiedBy>User</cp:lastModifiedBy>
  <cp:revision>4</cp:revision>
  <dcterms:created xsi:type="dcterms:W3CDTF">2023-03-09T12:57:36Z</dcterms:created>
  <dcterms:modified xsi:type="dcterms:W3CDTF">2023-03-09T13:34:47Z</dcterms:modified>
</cp:coreProperties>
</file>