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4632" cy="1224135"/>
          </a:xfrm>
        </p:spPr>
        <p:txBody>
          <a:bodyPr/>
          <a:lstStyle/>
          <a:p>
            <a:r>
              <a:rPr lang="en-US" smtClean="0"/>
              <a:t>10</a:t>
            </a:r>
            <a:r>
              <a:rPr lang="ru-RU" smtClean="0"/>
              <a:t> </a:t>
            </a:r>
            <a:r>
              <a:rPr lang="ru-RU" dirty="0" err="1" smtClean="0"/>
              <a:t>փաստ</a:t>
            </a:r>
            <a:r>
              <a:rPr lang="ru-RU" dirty="0" smtClean="0"/>
              <a:t> </a:t>
            </a:r>
            <a:r>
              <a:rPr lang="ru-RU" dirty="0" err="1" smtClean="0"/>
              <a:t>կովիկի</a:t>
            </a:r>
            <a:r>
              <a:rPr lang="ru-RU" dirty="0" smtClean="0"/>
              <a:t> </a:t>
            </a:r>
            <a:r>
              <a:rPr lang="ru-RU" dirty="0" err="1" smtClean="0"/>
              <a:t>մասին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988840"/>
            <a:ext cx="8856984" cy="4680520"/>
          </a:xfrm>
        </p:spPr>
        <p:txBody>
          <a:bodyPr/>
          <a:lstStyle/>
          <a:p>
            <a:r>
              <a:rPr lang="hy-AM" dirty="0"/>
              <a:t>Կովերը մարդկանց նման կարողանում են ընկերություն անել միմյանց հետ: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1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/>
              <a:t>Կովերը համարյա 360 աստիճան շրջագծով տեսնում են: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3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Կովերը կարմիր և կանաչ գույները չեն տեսնում: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546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Կովի սիրտը րոպեում վաթսուն-յոթանասուն հարված է անում: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760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Նորմալ կովի միջին ջերմաստիճանը 101.5 </a:t>
            </a:r>
            <a:r>
              <a:rPr lang="en-US" dirty="0"/>
              <a:t>C </a:t>
            </a:r>
            <a:r>
              <a:rPr lang="hy-AM" dirty="0"/>
              <a:t>աստիճան է: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783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Կովը րոպեում ծամում է հիսուն անգամ: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007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Կովը օրական 14 անգամ կանգնում է և կքանստում: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28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Կովը իր ծնոտը օրական 40000 անգամ շարժում է:</a:t>
            </a:r>
          </a:p>
          <a:p>
            <a:pPr marL="0" indent="0">
              <a:buNone/>
            </a:pPr>
            <a:r>
              <a:rPr lang="hy-AM" dirty="0"/>
              <a:t/>
            </a:r>
            <a:br>
              <a:rPr lang="hy-AM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80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Կովը վերևի առջևի ատամներ չունի և խոտը լեզվով է վերցնում: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718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Կովերը ցեխի մեջ ավելի արագ են վազում քան ձիերը: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7613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10 փաստ կովիկի մասին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Տասը փաստ կովիկի մասին </dc:title>
  <dc:creator>User</dc:creator>
  <cp:lastModifiedBy>User</cp:lastModifiedBy>
  <cp:revision>3</cp:revision>
  <dcterms:created xsi:type="dcterms:W3CDTF">2023-03-09T12:35:04Z</dcterms:created>
  <dcterms:modified xsi:type="dcterms:W3CDTF">2023-03-09T13:35:45Z</dcterms:modified>
</cp:coreProperties>
</file>